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61" r:id="rId3"/>
    <p:sldId id="260" r:id="rId4"/>
    <p:sldId id="257" r:id="rId5"/>
    <p:sldId id="258" r:id="rId6"/>
    <p:sldId id="259" r:id="rId7"/>
    <p:sldId id="262" r:id="rId8"/>
    <p:sldId id="268" r:id="rId9"/>
    <p:sldId id="263" r:id="rId10"/>
    <p:sldId id="265" r:id="rId11"/>
    <p:sldId id="264" r:id="rId12"/>
    <p:sldId id="266" r:id="rId13"/>
    <p:sldId id="267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37" autoAdjust="0"/>
    <p:restoredTop sz="94660"/>
  </p:normalViewPr>
  <p:slideViewPr>
    <p:cSldViewPr>
      <p:cViewPr>
        <p:scale>
          <a:sx n="75" d="100"/>
          <a:sy n="75" d="100"/>
        </p:scale>
        <p:origin x="-8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73BE725-0765-4D48-A4AA-A18571A6714D}" type="datetimeFigureOut">
              <a:rPr lang="cs-CZ" smtClean="0"/>
              <a:pPr/>
              <a:t>12.7.2016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147A472-DA96-4BD0-8FFD-EEADB8DFFD2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3BE725-0765-4D48-A4AA-A18571A6714D}" type="datetimeFigureOut">
              <a:rPr lang="cs-CZ" smtClean="0"/>
              <a:pPr/>
              <a:t>12.7.2016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47A472-DA96-4BD0-8FFD-EEADB8DFFD2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3BE725-0765-4D48-A4AA-A18571A6714D}" type="datetimeFigureOut">
              <a:rPr lang="cs-CZ" smtClean="0"/>
              <a:pPr/>
              <a:t>12.7.2016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47A472-DA96-4BD0-8FFD-EEADB8DFFD2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3BE725-0765-4D48-A4AA-A18571A6714D}" type="datetimeFigureOut">
              <a:rPr lang="cs-CZ" smtClean="0"/>
              <a:pPr/>
              <a:t>12.7.2016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47A472-DA96-4BD0-8FFD-EEADB8DFFD2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3BE725-0765-4D48-A4AA-A18571A6714D}" type="datetimeFigureOut">
              <a:rPr lang="cs-CZ" smtClean="0"/>
              <a:pPr/>
              <a:t>12.7.2016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47A472-DA96-4BD0-8FFD-EEADB8DFFD2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3BE725-0765-4D48-A4AA-A18571A6714D}" type="datetimeFigureOut">
              <a:rPr lang="cs-CZ" smtClean="0"/>
              <a:pPr/>
              <a:t>12.7.2016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47A472-DA96-4BD0-8FFD-EEADB8DFFD2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3BE725-0765-4D48-A4AA-A18571A6714D}" type="datetimeFigureOut">
              <a:rPr lang="cs-CZ" smtClean="0"/>
              <a:pPr/>
              <a:t>12.7.2016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47A472-DA96-4BD0-8FFD-EEADB8DFFD2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3BE725-0765-4D48-A4AA-A18571A6714D}" type="datetimeFigureOut">
              <a:rPr lang="cs-CZ" smtClean="0"/>
              <a:pPr/>
              <a:t>12.7.2016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47A472-DA96-4BD0-8FFD-EEADB8DFFD2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3BE725-0765-4D48-A4AA-A18571A6714D}" type="datetimeFigureOut">
              <a:rPr lang="cs-CZ" smtClean="0"/>
              <a:pPr/>
              <a:t>12.7.2016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47A472-DA96-4BD0-8FFD-EEADB8DFFD2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73BE725-0765-4D48-A4AA-A18571A6714D}" type="datetimeFigureOut">
              <a:rPr lang="cs-CZ" smtClean="0"/>
              <a:pPr/>
              <a:t>12.7.2016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47A472-DA96-4BD0-8FFD-EEADB8DFFD2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73BE725-0765-4D48-A4AA-A18571A6714D}" type="datetimeFigureOut">
              <a:rPr lang="cs-CZ" smtClean="0"/>
              <a:pPr/>
              <a:t>12.7.2016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147A472-DA96-4BD0-8FFD-EEADB8DFFD2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73BE725-0765-4D48-A4AA-A18571A6714D}" type="datetimeFigureOut">
              <a:rPr lang="cs-CZ" smtClean="0"/>
              <a:pPr/>
              <a:t>12.7.2016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147A472-DA96-4BD0-8FFD-EEADB8DFFD2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rnovice.ne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OmISP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	 koncept a funkce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MikroExpo</a:t>
            </a:r>
            <a:r>
              <a:rPr lang="cs-CZ" dirty="0" smtClean="0"/>
              <a:t> 13.7.2016</a:t>
            </a:r>
          </a:p>
          <a:p>
            <a:r>
              <a:rPr lang="cs-CZ" dirty="0" smtClean="0"/>
              <a:t>Stanislav Lorenc – </a:t>
            </a:r>
            <a:r>
              <a:rPr lang="cs-CZ" dirty="0" err="1" smtClean="0"/>
              <a:t>Cernovice.net</a:t>
            </a: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OmISP</a:t>
            </a:r>
            <a:r>
              <a:rPr lang="cs-CZ" dirty="0" smtClean="0"/>
              <a:t> </a:t>
            </a:r>
            <a:r>
              <a:rPr lang="cs-CZ" dirty="0" err="1" smtClean="0"/>
              <a:t>admin</a:t>
            </a:r>
            <a:endParaRPr lang="cs-CZ" dirty="0" smtClean="0"/>
          </a:p>
          <a:p>
            <a:pPr lvl="1"/>
            <a:r>
              <a:rPr lang="cs-CZ" dirty="0" smtClean="0"/>
              <a:t>Evidence</a:t>
            </a:r>
          </a:p>
          <a:p>
            <a:pPr lvl="1"/>
            <a:r>
              <a:rPr lang="cs-CZ" dirty="0" err="1" smtClean="0"/>
              <a:t>Economy</a:t>
            </a:r>
            <a:endParaRPr lang="cs-CZ" dirty="0" smtClean="0"/>
          </a:p>
          <a:p>
            <a:pPr lvl="1"/>
            <a:r>
              <a:rPr lang="cs-CZ" dirty="0" err="1" smtClean="0"/>
              <a:t>Banking</a:t>
            </a:r>
            <a:endParaRPr lang="cs-CZ" dirty="0" smtClean="0"/>
          </a:p>
          <a:p>
            <a:pPr lvl="1">
              <a:buNone/>
            </a:pPr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Hotové balíky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Priorita – nasazení – </a:t>
            </a:r>
            <a:r>
              <a:rPr lang="cs-CZ" dirty="0" err="1" smtClean="0"/>
              <a:t>repo</a:t>
            </a:r>
            <a:r>
              <a:rPr lang="en-US" dirty="0" smtClean="0"/>
              <a:t>/supervisor</a:t>
            </a:r>
            <a:endParaRPr lang="cs-CZ" dirty="0" smtClean="0"/>
          </a:p>
          <a:p>
            <a:r>
              <a:rPr lang="cs-CZ" dirty="0" smtClean="0"/>
              <a:t>Balíkování implementovaných funkcí</a:t>
            </a:r>
          </a:p>
          <a:p>
            <a:r>
              <a:rPr lang="cs-CZ" dirty="0" err="1" smtClean="0"/>
              <a:t>Error</a:t>
            </a:r>
            <a:r>
              <a:rPr lang="cs-CZ" dirty="0" smtClean="0"/>
              <a:t> reporting</a:t>
            </a:r>
          </a:p>
          <a:p>
            <a:r>
              <a:rPr lang="cs-CZ" dirty="0" smtClean="0"/>
              <a:t>Rozvoj nových funkcí…</a:t>
            </a:r>
          </a:p>
          <a:p>
            <a:r>
              <a:rPr lang="cs-CZ" dirty="0" smtClean="0"/>
              <a:t>Vylepšování jádra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dále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WTF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62125" y="1600994"/>
            <a:ext cx="5619750" cy="4286250"/>
          </a:xfr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</a:t>
            </a:r>
            <a:r>
              <a:rPr lang="cs-CZ" dirty="0" err="1" smtClean="0"/>
              <a:t>še</a:t>
            </a:r>
            <a:r>
              <a:rPr lang="cs-CZ" dirty="0" smtClean="0"/>
              <a:t> dotazy 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ISP -  od roku 2005</a:t>
            </a:r>
          </a:p>
          <a:p>
            <a:pPr lvl="1"/>
            <a:r>
              <a:rPr lang="cs-CZ" dirty="0" smtClean="0">
                <a:hlinkClick r:id="rId2"/>
              </a:rPr>
              <a:t>www.</a:t>
            </a:r>
            <a:r>
              <a:rPr lang="cs-CZ" dirty="0" err="1" smtClean="0">
                <a:hlinkClick r:id="rId2"/>
              </a:rPr>
              <a:t>cernovice.net</a:t>
            </a:r>
            <a:endParaRPr lang="cs-CZ" dirty="0" smtClean="0"/>
          </a:p>
          <a:p>
            <a:r>
              <a:rPr lang="cs-CZ" dirty="0" smtClean="0"/>
              <a:t>Linux - </a:t>
            </a:r>
            <a:r>
              <a:rPr lang="cs-CZ" dirty="0" err="1" smtClean="0"/>
              <a:t>Debian</a:t>
            </a:r>
            <a:endParaRPr lang="cs-CZ" dirty="0" smtClean="0"/>
          </a:p>
          <a:p>
            <a:r>
              <a:rPr lang="cs-CZ" dirty="0" smtClean="0"/>
              <a:t>Vývoj software</a:t>
            </a:r>
          </a:p>
          <a:p>
            <a:r>
              <a:rPr lang="cs-CZ" dirty="0" err="1" smtClean="0"/>
              <a:t>OmISP</a:t>
            </a:r>
            <a:r>
              <a:rPr lang="cs-CZ" dirty="0" smtClean="0"/>
              <a:t> – </a:t>
            </a:r>
            <a:r>
              <a:rPr lang="cs-CZ" dirty="0" err="1" smtClean="0"/>
              <a:t>One</a:t>
            </a:r>
            <a:r>
              <a:rPr lang="cs-CZ" dirty="0" smtClean="0"/>
              <a:t> man Internet </a:t>
            </a:r>
            <a:r>
              <a:rPr lang="cs-CZ" dirty="0" err="1" smtClean="0"/>
              <a:t>Service</a:t>
            </a:r>
            <a:r>
              <a:rPr lang="cs-CZ" dirty="0" smtClean="0"/>
              <a:t> </a:t>
            </a:r>
            <a:r>
              <a:rPr lang="cs-CZ" dirty="0" err="1" smtClean="0"/>
              <a:t>Provider</a:t>
            </a:r>
            <a:endParaRPr lang="cs-CZ" dirty="0" smtClean="0"/>
          </a:p>
          <a:p>
            <a:pPr lvl="1"/>
            <a:r>
              <a:rPr lang="cs-CZ" dirty="0" smtClean="0"/>
              <a:t>www.</a:t>
            </a:r>
            <a:r>
              <a:rPr lang="cs-CZ" dirty="0" err="1" smtClean="0"/>
              <a:t>omisp.cz</a:t>
            </a:r>
            <a:endParaRPr lang="cs-CZ" dirty="0" smtClean="0"/>
          </a:p>
          <a:p>
            <a:pPr lvl="1"/>
            <a:r>
              <a:rPr lang="cs-CZ" dirty="0" err="1" smtClean="0"/>
              <a:t>wiki.omisp.cz</a:t>
            </a:r>
            <a:endParaRPr lang="cs-CZ" dirty="0" smtClean="0"/>
          </a:p>
          <a:p>
            <a:pPr lvl="1"/>
            <a:r>
              <a:rPr lang="cs-CZ" dirty="0" err="1" smtClean="0"/>
              <a:t>forum.omisp.cz</a:t>
            </a:r>
            <a:endParaRPr lang="cs-CZ" dirty="0" smtClean="0"/>
          </a:p>
          <a:p>
            <a:r>
              <a:rPr lang="cs-CZ" dirty="0" err="1" smtClean="0"/>
              <a:t>MikroExpo</a:t>
            </a:r>
            <a:r>
              <a:rPr lang="cs-CZ" dirty="0" smtClean="0"/>
              <a:t> 2011 – nová aplikace…</a:t>
            </a:r>
          </a:p>
          <a:p>
            <a:pPr>
              <a:buNone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Kdo jsem a co dělám 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Konven</a:t>
            </a:r>
            <a:r>
              <a:rPr lang="cs-CZ" dirty="0" smtClean="0"/>
              <a:t>ční řešení</a:t>
            </a:r>
          </a:p>
          <a:p>
            <a:r>
              <a:rPr lang="cs-CZ" dirty="0" err="1" smtClean="0"/>
              <a:t>OmISP</a:t>
            </a:r>
            <a:endParaRPr lang="cs-CZ" dirty="0" smtClean="0"/>
          </a:p>
          <a:p>
            <a:r>
              <a:rPr lang="cs-CZ" dirty="0" smtClean="0"/>
              <a:t>Architektura systému</a:t>
            </a:r>
          </a:p>
          <a:p>
            <a:r>
              <a:rPr lang="cs-CZ" dirty="0" smtClean="0"/>
              <a:t>Architektura aplikace</a:t>
            </a:r>
          </a:p>
          <a:p>
            <a:r>
              <a:rPr lang="cs-CZ" dirty="0" smtClean="0"/>
              <a:t>Implementované funkce</a:t>
            </a:r>
          </a:p>
          <a:p>
            <a:r>
              <a:rPr lang="cs-CZ" dirty="0" smtClean="0"/>
              <a:t>Připravené funkce</a:t>
            </a:r>
          </a:p>
          <a:p>
            <a:r>
              <a:rPr lang="cs-CZ" dirty="0" smtClean="0"/>
              <a:t>Co dále ?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Obsah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Jednoúčelová aplikace</a:t>
            </a:r>
          </a:p>
          <a:p>
            <a:r>
              <a:rPr lang="cs-CZ" dirty="0" smtClean="0"/>
              <a:t>O</a:t>
            </a:r>
            <a:r>
              <a:rPr lang="en-US" dirty="0" smtClean="0"/>
              <a:t>pen source / </a:t>
            </a:r>
            <a:r>
              <a:rPr lang="cs-CZ" dirty="0" smtClean="0"/>
              <a:t>komerční řešení</a:t>
            </a:r>
          </a:p>
          <a:p>
            <a:r>
              <a:rPr lang="cs-CZ" dirty="0" smtClean="0"/>
              <a:t>Open </a:t>
            </a:r>
            <a:r>
              <a:rPr lang="cs-CZ" dirty="0" err="1" smtClean="0"/>
              <a:t>source</a:t>
            </a:r>
            <a:r>
              <a:rPr lang="cs-CZ" dirty="0" smtClean="0"/>
              <a:t> - studium návodů a kódů</a:t>
            </a:r>
          </a:p>
          <a:p>
            <a:r>
              <a:rPr lang="cs-CZ" dirty="0" smtClean="0"/>
              <a:t>Proč mám platit …</a:t>
            </a:r>
          </a:p>
          <a:p>
            <a:r>
              <a:rPr lang="cs-CZ" dirty="0" smtClean="0"/>
              <a:t>Chápání modulů …</a:t>
            </a:r>
          </a:p>
          <a:p>
            <a:r>
              <a:rPr lang="cs-CZ" dirty="0" smtClean="0"/>
              <a:t>Moje požadavky …</a:t>
            </a:r>
          </a:p>
          <a:p>
            <a:r>
              <a:rPr lang="cs-CZ" b="1" u="sng" dirty="0" smtClean="0"/>
              <a:t>Cílem není čekat</a:t>
            </a:r>
            <a:r>
              <a:rPr lang="cs-CZ" dirty="0" smtClean="0"/>
              <a:t> dlouhou dobu na vývoj a nasazení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Konvenční řešení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/>
          <a:lstStyle/>
          <a:p>
            <a:r>
              <a:rPr lang="cs-CZ" dirty="0" smtClean="0"/>
              <a:t>100</a:t>
            </a:r>
            <a:r>
              <a:rPr lang="en-US" dirty="0" smtClean="0"/>
              <a:t>% </a:t>
            </a:r>
            <a:r>
              <a:rPr lang="cs-CZ" dirty="0" smtClean="0"/>
              <a:t>zákaznické řešení – obecný problém</a:t>
            </a:r>
          </a:p>
          <a:p>
            <a:r>
              <a:rPr lang="cs-CZ" dirty="0" smtClean="0"/>
              <a:t>Jednoduché ovládání</a:t>
            </a:r>
          </a:p>
          <a:p>
            <a:r>
              <a:rPr lang="cs-CZ" dirty="0" smtClean="0"/>
              <a:t>Skládat malé kousky – unikátní instalace</a:t>
            </a:r>
          </a:p>
          <a:p>
            <a:r>
              <a:rPr lang="cs-CZ" dirty="0" smtClean="0"/>
              <a:t>Používáte jen to co je potřeba…</a:t>
            </a:r>
          </a:p>
          <a:p>
            <a:r>
              <a:rPr lang="cs-CZ" dirty="0" smtClean="0"/>
              <a:t>Vyměnit </a:t>
            </a:r>
            <a:r>
              <a:rPr lang="cs-CZ" dirty="0" smtClean="0"/>
              <a:t>můžete vše </a:t>
            </a:r>
            <a:r>
              <a:rPr lang="cs-CZ" dirty="0" smtClean="0"/>
              <a:t>– 300 </a:t>
            </a:r>
            <a:r>
              <a:rPr lang="cs-CZ" dirty="0" smtClean="0"/>
              <a:t>balíků…</a:t>
            </a:r>
          </a:p>
          <a:p>
            <a:pPr>
              <a:buNone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OmISP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>
          <a:xfrm>
            <a:off x="323528" y="1484784"/>
            <a:ext cx="4032448" cy="216024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Architektura systému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043608" y="1484784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err="1" smtClean="0"/>
              <a:t>Supervisor</a:t>
            </a:r>
            <a:endParaRPr lang="cs-CZ" sz="3200" b="1" dirty="0"/>
          </a:p>
        </p:txBody>
      </p:sp>
      <p:sp>
        <p:nvSpPr>
          <p:cNvPr id="7" name="Obdélník 6"/>
          <p:cNvSpPr/>
          <p:nvPr/>
        </p:nvSpPr>
        <p:spPr>
          <a:xfrm>
            <a:off x="5292080" y="1412776"/>
            <a:ext cx="3456384" cy="22322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5724128" y="1412776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err="1" smtClean="0"/>
              <a:t>Repository</a:t>
            </a:r>
            <a:endParaRPr lang="cs-CZ" sz="3200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220072" y="1916832"/>
            <a:ext cx="35283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OmISP.admin</a:t>
            </a:r>
            <a:endParaRPr lang="cs-CZ" dirty="0" smtClean="0"/>
          </a:p>
          <a:p>
            <a:r>
              <a:rPr lang="cs-CZ" dirty="0" err="1" smtClean="0"/>
              <a:t>OmISP.klient</a:t>
            </a:r>
            <a:endParaRPr lang="cs-CZ" dirty="0" smtClean="0"/>
          </a:p>
          <a:p>
            <a:r>
              <a:rPr lang="cs-CZ" dirty="0" err="1" smtClean="0"/>
              <a:t>OmISP.dohled</a:t>
            </a:r>
            <a:r>
              <a:rPr lang="cs-CZ" dirty="0" smtClean="0"/>
              <a:t> služeb</a:t>
            </a:r>
          </a:p>
          <a:p>
            <a:r>
              <a:rPr lang="cs-CZ" dirty="0" err="1" smtClean="0"/>
              <a:t>Examples.hello</a:t>
            </a:r>
            <a:r>
              <a:rPr lang="cs-CZ" dirty="0" smtClean="0"/>
              <a:t>-</a:t>
            </a:r>
            <a:r>
              <a:rPr lang="cs-CZ" dirty="0" err="1" smtClean="0"/>
              <a:t>world</a:t>
            </a:r>
            <a:endParaRPr lang="cs-CZ" dirty="0" smtClean="0"/>
          </a:p>
          <a:p>
            <a:r>
              <a:rPr lang="cs-CZ" dirty="0" smtClean="0"/>
              <a:t>…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467544" y="1988840"/>
            <a:ext cx="3672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App</a:t>
            </a:r>
            <a:r>
              <a:rPr lang="cs-CZ" dirty="0" smtClean="0"/>
              <a:t>. OmISP.admin1.mojesit.cz</a:t>
            </a:r>
          </a:p>
          <a:p>
            <a:r>
              <a:rPr lang="en-US" dirty="0" smtClean="0"/>
              <a:t>App</a:t>
            </a:r>
            <a:r>
              <a:rPr lang="cs-CZ" dirty="0" smtClean="0"/>
              <a:t>. OmISP.admin2.mojesit.cz</a:t>
            </a:r>
            <a:endParaRPr lang="en-US" dirty="0" smtClean="0"/>
          </a:p>
          <a:p>
            <a:r>
              <a:rPr lang="en-US" dirty="0" smtClean="0"/>
              <a:t>App. </a:t>
            </a:r>
            <a:r>
              <a:rPr lang="en-US" dirty="0" err="1" smtClean="0"/>
              <a:t>Mujprojekt</a:t>
            </a:r>
            <a:r>
              <a:rPr lang="en-US" dirty="0" smtClean="0"/>
              <a:t>. domena.cz</a:t>
            </a:r>
            <a:endParaRPr lang="cs-CZ" dirty="0" smtClean="0"/>
          </a:p>
          <a:p>
            <a:r>
              <a:rPr lang="cs-CZ" dirty="0" smtClean="0"/>
              <a:t>…</a:t>
            </a:r>
            <a:endParaRPr lang="cs-CZ" dirty="0"/>
          </a:p>
        </p:txBody>
      </p:sp>
      <p:sp>
        <p:nvSpPr>
          <p:cNvPr id="14" name="Šipka doleva 13"/>
          <p:cNvSpPr/>
          <p:nvPr/>
        </p:nvSpPr>
        <p:spPr>
          <a:xfrm>
            <a:off x="4139952" y="2060848"/>
            <a:ext cx="1152128" cy="484632"/>
          </a:xfrm>
          <a:prstGeom prst="lef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TextovéPole 15"/>
          <p:cNvSpPr txBox="1"/>
          <p:nvPr/>
        </p:nvSpPr>
        <p:spPr>
          <a:xfrm>
            <a:off x="395536" y="4077072"/>
            <a:ext cx="396044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u="sng" dirty="0" smtClean="0"/>
              <a:t>Instalace  aplikace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Nastavení DNS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Vybrání projektu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Vybrání balíků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Dokončení spuštění projektu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4499992" y="4077072"/>
            <a:ext cx="42484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V</a:t>
            </a:r>
            <a:r>
              <a:rPr lang="cs-CZ" b="1" u="sng" dirty="0" err="1" smtClean="0"/>
              <a:t>ýhody</a:t>
            </a:r>
            <a:endParaRPr lang="en-US" b="1" u="sng" dirty="0" smtClean="0"/>
          </a:p>
          <a:p>
            <a:r>
              <a:rPr lang="en-US" dirty="0" err="1" smtClean="0"/>
              <a:t>Jednoduchost</a:t>
            </a:r>
            <a:r>
              <a:rPr lang="en-US" dirty="0" smtClean="0"/>
              <a:t> </a:t>
            </a:r>
            <a:endParaRPr lang="cs-CZ" dirty="0" smtClean="0"/>
          </a:p>
          <a:p>
            <a:r>
              <a:rPr lang="cs-CZ" dirty="0" smtClean="0"/>
              <a:t>Rychlost oživení</a:t>
            </a:r>
          </a:p>
          <a:p>
            <a:r>
              <a:rPr lang="cs-CZ" dirty="0" smtClean="0"/>
              <a:t>Dostupnost </a:t>
            </a:r>
            <a:r>
              <a:rPr lang="cs-CZ" dirty="0" err="1" smtClean="0"/>
              <a:t>sw</a:t>
            </a:r>
            <a:endParaRPr lang="cs-CZ" smtClean="0"/>
          </a:p>
          <a:p>
            <a:r>
              <a:rPr lang="cs-CZ" smtClean="0"/>
              <a:t>Paralelní </a:t>
            </a:r>
            <a:r>
              <a:rPr lang="cs-CZ" dirty="0" smtClean="0"/>
              <a:t>aplikace</a:t>
            </a:r>
            <a:endParaRPr lang="cs-CZ" dirty="0" smtClean="0"/>
          </a:p>
          <a:p>
            <a:r>
              <a:rPr lang="cs-CZ" dirty="0" smtClean="0"/>
              <a:t>Zálohování </a:t>
            </a:r>
            <a:r>
              <a:rPr lang="en-US" dirty="0" smtClean="0"/>
              <a:t>/ </a:t>
            </a:r>
            <a:r>
              <a:rPr lang="en-US" dirty="0" err="1" smtClean="0"/>
              <a:t>Obnova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Architektura aplikace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611560" y="1412776"/>
            <a:ext cx="7632848" cy="424847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83568" y="1556792"/>
            <a:ext cx="766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Jádro</a:t>
            </a:r>
          </a:p>
        </p:txBody>
      </p:sp>
      <p:sp>
        <p:nvSpPr>
          <p:cNvPr id="6" name="Obdélník 5"/>
          <p:cNvSpPr/>
          <p:nvPr/>
        </p:nvSpPr>
        <p:spPr>
          <a:xfrm>
            <a:off x="611560" y="2420888"/>
            <a:ext cx="7632848" cy="9361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203848" y="3789040"/>
            <a:ext cx="5040560" cy="86409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3851920" y="1412776"/>
            <a:ext cx="4392488" cy="86409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extovéPole 18"/>
          <p:cNvSpPr txBox="1"/>
          <p:nvPr/>
        </p:nvSpPr>
        <p:spPr>
          <a:xfrm>
            <a:off x="3851920" y="1412776"/>
            <a:ext cx="3240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Ovladače</a:t>
            </a:r>
          </a:p>
          <a:p>
            <a:r>
              <a:rPr lang="cs-CZ" dirty="0" err="1" smtClean="0"/>
              <a:t>Interpretery</a:t>
            </a:r>
            <a:endParaRPr lang="cs-CZ" dirty="0" smtClean="0"/>
          </a:p>
          <a:p>
            <a:r>
              <a:rPr lang="cs-CZ" dirty="0" smtClean="0"/>
              <a:t>Další komponenty…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611560" y="2852936"/>
            <a:ext cx="1778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Aplikační data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2483768" y="2420888"/>
            <a:ext cx="2736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Logika</a:t>
            </a:r>
          </a:p>
          <a:p>
            <a:r>
              <a:rPr lang="cs-CZ" dirty="0" smtClean="0"/>
              <a:t> - Dynamické funkce</a:t>
            </a:r>
          </a:p>
          <a:p>
            <a:r>
              <a:rPr lang="cs-CZ" dirty="0" smtClean="0"/>
              <a:t> - Struktura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3275856" y="4077072"/>
            <a:ext cx="4968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Obsah - jaké informace ?  - HTML - XML </a:t>
            </a:r>
          </a:p>
          <a:p>
            <a:endParaRPr lang="cs-CZ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3275856" y="4941168"/>
            <a:ext cx="4968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Grafická část  - Obrázky  - CSS - </a:t>
            </a:r>
            <a:r>
              <a:rPr lang="cs-CZ" dirty="0" err="1" smtClean="0"/>
              <a:t>Flash</a:t>
            </a:r>
            <a:r>
              <a:rPr lang="cs-CZ" dirty="0" smtClean="0"/>
              <a:t> - JS - …</a:t>
            </a:r>
            <a:endParaRPr lang="cs-CZ" dirty="0"/>
          </a:p>
        </p:txBody>
      </p:sp>
      <p:sp>
        <p:nvSpPr>
          <p:cNvPr id="28" name="Obousměrná svislá šipka 27"/>
          <p:cNvSpPr/>
          <p:nvPr/>
        </p:nvSpPr>
        <p:spPr>
          <a:xfrm>
            <a:off x="1475656" y="2132856"/>
            <a:ext cx="360040" cy="576064"/>
          </a:xfrm>
          <a:prstGeom prst="up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TextovéPole 30"/>
          <p:cNvSpPr txBox="1"/>
          <p:nvPr/>
        </p:nvSpPr>
        <p:spPr>
          <a:xfrm>
            <a:off x="5004048" y="2636912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- API</a:t>
            </a:r>
            <a:r>
              <a:rPr lang="en-US" dirty="0" smtClean="0"/>
              <a:t>, CLI</a:t>
            </a:r>
            <a:endParaRPr lang="cs-CZ" dirty="0" smtClean="0"/>
          </a:p>
          <a:p>
            <a:r>
              <a:rPr lang="cs-CZ" dirty="0" smtClean="0"/>
              <a:t> - …</a:t>
            </a:r>
          </a:p>
        </p:txBody>
      </p:sp>
      <p:sp>
        <p:nvSpPr>
          <p:cNvPr id="35" name="Obousměrná svislá šipka 34"/>
          <p:cNvSpPr/>
          <p:nvPr/>
        </p:nvSpPr>
        <p:spPr>
          <a:xfrm>
            <a:off x="6372200" y="4365104"/>
            <a:ext cx="360040" cy="576064"/>
          </a:xfrm>
          <a:prstGeom prst="up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Tvar L 37"/>
          <p:cNvSpPr/>
          <p:nvPr/>
        </p:nvSpPr>
        <p:spPr>
          <a:xfrm flipV="1">
            <a:off x="611560" y="3356992"/>
            <a:ext cx="7632848" cy="2304256"/>
          </a:xfrm>
          <a:prstGeom prst="corner">
            <a:avLst>
              <a:gd name="adj1" fmla="val 18841"/>
              <a:gd name="adj2" fmla="val 113602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Šipka dolů 35"/>
          <p:cNvSpPr/>
          <p:nvPr/>
        </p:nvSpPr>
        <p:spPr>
          <a:xfrm>
            <a:off x="7452320" y="5301208"/>
            <a:ext cx="484632" cy="978408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TextovéPole 36"/>
          <p:cNvSpPr txBox="1"/>
          <p:nvPr/>
        </p:nvSpPr>
        <p:spPr>
          <a:xfrm>
            <a:off x="6516216" y="6237312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UI Výstup</a:t>
            </a:r>
            <a:endParaRPr lang="cs-CZ" sz="2400" b="1" dirty="0"/>
          </a:p>
        </p:txBody>
      </p:sp>
      <p:sp>
        <p:nvSpPr>
          <p:cNvPr id="34" name="Obousměrná svislá šipka 33"/>
          <p:cNvSpPr/>
          <p:nvPr/>
        </p:nvSpPr>
        <p:spPr>
          <a:xfrm>
            <a:off x="5364088" y="3501008"/>
            <a:ext cx="360040" cy="576064"/>
          </a:xfrm>
          <a:prstGeom prst="up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bousměrná svislá šipka 26"/>
          <p:cNvSpPr/>
          <p:nvPr/>
        </p:nvSpPr>
        <p:spPr>
          <a:xfrm>
            <a:off x="3923928" y="3068960"/>
            <a:ext cx="360040" cy="576064"/>
          </a:xfrm>
          <a:prstGeom prst="up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TextovéPole 38"/>
          <p:cNvSpPr txBox="1"/>
          <p:nvPr/>
        </p:nvSpPr>
        <p:spPr>
          <a:xfrm>
            <a:off x="611560" y="4293096"/>
            <a:ext cx="26116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Prezentační část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Detail_poskytnute_pppoe_sluzby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332656"/>
            <a:ext cx="8229600" cy="55368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wiki.omisp.cz</a:t>
            </a:r>
            <a:r>
              <a:rPr lang="cs-CZ" dirty="0" smtClean="0"/>
              <a:t> – popis. obrázky</a:t>
            </a:r>
          </a:p>
          <a:p>
            <a:r>
              <a:rPr lang="cs-CZ" dirty="0" smtClean="0"/>
              <a:t>Evidence</a:t>
            </a:r>
          </a:p>
          <a:p>
            <a:r>
              <a:rPr lang="cs-CZ" dirty="0" err="1" smtClean="0"/>
              <a:t>Economy</a:t>
            </a:r>
            <a:endParaRPr lang="cs-CZ" dirty="0" smtClean="0"/>
          </a:p>
          <a:p>
            <a:r>
              <a:rPr lang="cs-CZ" dirty="0" err="1" smtClean="0"/>
              <a:t>Banking</a:t>
            </a:r>
            <a:endParaRPr lang="cs-CZ" dirty="0" smtClean="0"/>
          </a:p>
          <a:p>
            <a:r>
              <a:rPr lang="cs-CZ" dirty="0" err="1" smtClean="0"/>
              <a:t>Networking</a:t>
            </a:r>
            <a:endParaRPr lang="cs-CZ" dirty="0" smtClean="0"/>
          </a:p>
          <a:p>
            <a:r>
              <a:rPr lang="cs-CZ" dirty="0" smtClean="0"/>
              <a:t>RADIUS - </a:t>
            </a:r>
            <a:r>
              <a:rPr lang="cs-CZ" dirty="0" err="1" smtClean="0"/>
              <a:t>multinstanční</a:t>
            </a:r>
            <a:endParaRPr lang="cs-CZ" dirty="0" smtClean="0"/>
          </a:p>
          <a:p>
            <a:r>
              <a:rPr lang="cs-CZ" dirty="0" smtClean="0"/>
              <a:t>Služby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Implementované funkce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25313</TotalTime>
  <Words>266</Words>
  <Application>Microsoft Office PowerPoint</Application>
  <PresentationFormat>Předvádění na obrazovce (4:3)</PresentationFormat>
  <Paragraphs>97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Shluk</vt:lpstr>
      <vt:lpstr>OmISP   koncept a funkce</vt:lpstr>
      <vt:lpstr>Kdo jsem a co dělám ?</vt:lpstr>
      <vt:lpstr>Obsah</vt:lpstr>
      <vt:lpstr>Konvenční řešení</vt:lpstr>
      <vt:lpstr>OmISP</vt:lpstr>
      <vt:lpstr>Architektura systému</vt:lpstr>
      <vt:lpstr>Architektura aplikace</vt:lpstr>
      <vt:lpstr>Snímek 8</vt:lpstr>
      <vt:lpstr>Implementované funkce</vt:lpstr>
      <vt:lpstr>Hotové balíky</vt:lpstr>
      <vt:lpstr>Co dále</vt:lpstr>
      <vt:lpstr>Vaše dotazy ?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OmISP  funkce a koncept</dc:title>
  <dc:creator>Stanislav Lorenc</dc:creator>
  <cp:lastModifiedBy>Stanislav Lorenc</cp:lastModifiedBy>
  <cp:revision>31</cp:revision>
  <dcterms:created xsi:type="dcterms:W3CDTF">2016-06-23T06:51:14Z</dcterms:created>
  <dcterms:modified xsi:type="dcterms:W3CDTF">2016-07-13T09:03:54Z</dcterms:modified>
</cp:coreProperties>
</file>